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60" r:id="rId5"/>
    <p:sldId id="258" r:id="rId6"/>
    <p:sldId id="259" r:id="rId7"/>
    <p:sldId id="256"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84" y="57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8/19/2020</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8/19/2020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696686" y="3860799"/>
            <a:ext cx="9666514" cy="1916545"/>
          </a:xfrm>
        </p:spPr>
        <p:txBody>
          <a:bodyPr/>
          <a:lstStyle/>
          <a:p>
            <a:r>
              <a:rPr lang="en-US" dirty="0"/>
              <a:t>Ocean Acidification</a:t>
            </a:r>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a:t>
            </a:fld>
            <a:endParaRPr lang="en-US" b="1" dirty="0">
              <a:solidFill>
                <a:schemeClr val="bg1"/>
              </a:solidFill>
            </a:endParaRPr>
          </a:p>
        </p:txBody>
      </p:sp>
    </p:spTree>
    <p:extLst>
      <p:ext uri="{BB962C8B-B14F-4D97-AF65-F5344CB8AC3E}">
        <p14:creationId xmlns:p14="http://schemas.microsoft.com/office/powerpoint/2010/main" val="219061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ver image, large fish">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586675" y="4839436"/>
            <a:ext cx="10607040" cy="1698927"/>
          </a:xfrm>
        </p:spPr>
        <p:txBody>
          <a:bodyPr/>
          <a:lstStyle/>
          <a:p>
            <a:r>
              <a:rPr lang="en-GB" sz="3600" dirty="0"/>
              <a:t>Our ocean acts as a carbon sink and absorbs carbon dioxide from the atmosphere. </a:t>
            </a:r>
            <a:br>
              <a:rPr lang="en-US" dirty="0"/>
            </a:br>
            <a:endParaRPr lang="en-US" dirty="0"/>
          </a:p>
        </p:txBody>
      </p:sp>
    </p:spTree>
    <p:extLst>
      <p:ext uri="{BB962C8B-B14F-4D97-AF65-F5344CB8AC3E}">
        <p14:creationId xmlns:p14="http://schemas.microsoft.com/office/powerpoint/2010/main" val="46032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a:xfrm>
            <a:off x="779813" y="1478916"/>
            <a:ext cx="11159341" cy="1790234"/>
          </a:xfrm>
        </p:spPr>
        <p:txBody>
          <a:bodyPr/>
          <a:lstStyle/>
          <a:p>
            <a:r>
              <a:rPr lang="en-GB" sz="2000" dirty="0"/>
              <a:t>In the past 200 years the amount of carbon dioxide in the atmosphere has increased by more than 35% due to the large amount of fossil fuels that have been used. </a:t>
            </a:r>
          </a:p>
          <a:p>
            <a:r>
              <a:rPr lang="en-GB" sz="2000" dirty="0"/>
              <a:t>A substantial part of this carbon dioxide is absorbed by the Ocean where the carbon dioxide reacts with water molecules to form carbonic acid, causing a decrease in the pH of the ocean water. </a:t>
            </a:r>
            <a:endParaRPr lang="en-US" sz="2000" dirty="0"/>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3</a:t>
            </a:fld>
            <a:endParaRPr lang="en-US" b="1" dirty="0">
              <a:solidFill>
                <a:schemeClr val="bg1"/>
              </a:solidFill>
            </a:endParaRPr>
          </a:p>
        </p:txBody>
      </p:sp>
    </p:spTree>
    <p:extLst>
      <p:ext uri="{BB962C8B-B14F-4D97-AF65-F5344CB8AC3E}">
        <p14:creationId xmlns:p14="http://schemas.microsoft.com/office/powerpoint/2010/main" val="315908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urtle in ocean">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2"/>
          <a:srcRect l="-101" t="28284" r="101" b="22912"/>
          <a:stretch/>
        </p:blipFill>
        <p:spPr>
          <a:xfrm>
            <a:off x="123992" y="124953"/>
            <a:ext cx="11944014" cy="4372387"/>
          </a:xfrm>
        </p:spPr>
      </p:pic>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24525" y="5073245"/>
            <a:ext cx="10942947" cy="757130"/>
          </a:xfrm>
        </p:spPr>
        <p:txBody>
          <a:bodyPr/>
          <a:lstStyle/>
          <a:p>
            <a:r>
              <a:rPr lang="en-GB" sz="2400" dirty="0"/>
              <a:t>This increased acidity negatively impacts the ability of many marine organisms to form their shells and other structural frameworks. </a:t>
            </a:r>
            <a:endParaRPr lang="en-US" sz="2400" dirty="0"/>
          </a:p>
        </p:txBody>
      </p:sp>
    </p:spTree>
    <p:extLst>
      <p:ext uri="{BB962C8B-B14F-4D97-AF65-F5344CB8AC3E}">
        <p14:creationId xmlns:p14="http://schemas.microsoft.com/office/powerpoint/2010/main" val="383075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71499" y="815894"/>
            <a:ext cx="5170715" cy="1089529"/>
          </a:xfrm>
        </p:spPr>
        <p:txBody>
          <a:bodyPr/>
          <a:lstStyle/>
          <a:p>
            <a:r>
              <a:rPr lang="en-US" dirty="0"/>
              <a:t>Using Dry Ice</a:t>
            </a:r>
            <a:br>
              <a:rPr lang="en-US" dirty="0"/>
            </a:br>
            <a:r>
              <a:rPr lang="en-US" dirty="0"/>
              <a:t> </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571499" y="2061165"/>
            <a:ext cx="4384965" cy="3685008"/>
          </a:xfrm>
        </p:spPr>
        <p:txBody>
          <a:bodyPr/>
          <a:lstStyle/>
          <a:p>
            <a:r>
              <a:rPr lang="en-GB" sz="2400" b="0" dirty="0"/>
              <a:t>In the demonstration the increased carbon dioxide levels, resulting from the dry ice, and the decreased pH as shown by the pH indicator, represent ocean acidification that is occurring due to human influences. </a:t>
            </a:r>
            <a:endParaRPr lang="en-US" sz="2400" b="0" dirty="0"/>
          </a:p>
        </p:txBody>
      </p:sp>
      <p:pic>
        <p:nvPicPr>
          <p:cNvPr id="23" name="Picture Placeholder 22">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2"/>
          <a:srcRect/>
          <a:stretch/>
        </p:blipFill>
        <p:spPr>
          <a:xfrm>
            <a:off x="5434445" y="815894"/>
            <a:ext cx="6466609" cy="5070764"/>
          </a:xfrm>
        </p:spPr>
      </p:pic>
      <p:sp>
        <p:nvSpPr>
          <p:cNvPr id="7" name="Rectangle 6">
            <a:extLst>
              <a:ext uri="{FF2B5EF4-FFF2-40B4-BE49-F238E27FC236}">
                <a16:creationId xmlns:a16="http://schemas.microsoft.com/office/drawing/2014/main" id="{61E397FF-5106-4C31-8E91-796AEA20258E}"/>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5</a:t>
            </a:fld>
            <a:endParaRPr lang="en-US" b="1" dirty="0">
              <a:solidFill>
                <a:schemeClr val="bg1"/>
              </a:solidFill>
            </a:endParaRPr>
          </a:p>
        </p:txBody>
      </p:sp>
    </p:spTree>
    <p:extLst>
      <p:ext uri="{BB962C8B-B14F-4D97-AF65-F5344CB8AC3E}">
        <p14:creationId xmlns:p14="http://schemas.microsoft.com/office/powerpoint/2010/main" val="3727818778"/>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B7651-08C1-49A1-AFE9-4E4CD342176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3.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presentation</Template>
  <TotalTime>16</TotalTime>
  <Words>152</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Office Theme</vt:lpstr>
      <vt:lpstr>Ocean Acidification</vt:lpstr>
      <vt:lpstr>Our ocean acts as a carbon sink and absorbs carbon dioxide from the atmosphere.  </vt:lpstr>
      <vt:lpstr>PowerPoint Presentation</vt:lpstr>
      <vt:lpstr>PowerPoint Presentation</vt:lpstr>
      <vt:lpstr>Using Dry 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Acidification</dc:title>
  <dc:creator>Kate Dilger</dc:creator>
  <cp:lastModifiedBy>Kate Dilger</cp:lastModifiedBy>
  <cp:revision>2</cp:revision>
  <dcterms:created xsi:type="dcterms:W3CDTF">2020-08-19T01:26:10Z</dcterms:created>
  <dcterms:modified xsi:type="dcterms:W3CDTF">2020-08-19T01:42:34Z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